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01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3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4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8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4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0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00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67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78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5471-B3D7-47E0-9958-2CDC1CE3E9E1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20E1-2867-4E4D-B5D2-FADA5F633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51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57703" y="1859339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MISSÃO COMERCIAL NA ITÁLIA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/>
              <a:t>COMITIVA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CLAITON GONÇALVES – PREFEITO MUNICIPAL</a:t>
            </a:r>
          </a:p>
          <a:p>
            <a:r>
              <a:rPr lang="pt-BR" dirty="0"/>
              <a:t>FABIANO ANDRÉ PICCOLI – SECRETÁRIO DE DESENVOLVIMENTO ECONÔMICO E TURISMO</a:t>
            </a:r>
          </a:p>
          <a:p>
            <a:r>
              <a:rPr lang="pt-BR" dirty="0"/>
              <a:t>MIRTES VERONA VANNI – RESPONSÁVEL PELO GEMELLAGGIO </a:t>
            </a:r>
            <a:r>
              <a:rPr lang="pt-BR" dirty="0" smtClean="0"/>
              <a:t>E TRADUÇÕES</a:t>
            </a:r>
            <a:endParaRPr lang="pt-BR" dirty="0"/>
          </a:p>
          <a:p>
            <a:r>
              <a:rPr lang="pt-BR" dirty="0"/>
              <a:t>NÁDIA EMER GRASSELLI – REPRESENTANTE DA CICS</a:t>
            </a:r>
          </a:p>
          <a:p>
            <a:r>
              <a:rPr lang="pt-BR" dirty="0"/>
              <a:t>CELSO FERRARINI – DIRETOR DO CAMPUS UNIVERSITÁRIO UCS DE FARROUPILHA</a:t>
            </a:r>
          </a:p>
        </p:txBody>
      </p:sp>
    </p:spTree>
    <p:extLst>
      <p:ext uri="{BB962C8B-B14F-4D97-AF65-F5344CB8AC3E}">
        <p14:creationId xmlns:p14="http://schemas.microsoft.com/office/powerpoint/2010/main" val="3801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irtes\Documents\Meus documentos\FOTOS\Viagem Itália 2015\Fotos Fabiano\IMG_20150925_15305778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48264" cy="39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53732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a Casa </a:t>
            </a:r>
            <a:r>
              <a:rPr lang="pt-BR" dirty="0" err="1" smtClean="0"/>
              <a:t>Sebastiano</a:t>
            </a:r>
            <a:r>
              <a:rPr lang="pt-BR" dirty="0" smtClean="0"/>
              <a:t>  Fundação </a:t>
            </a:r>
            <a:r>
              <a:rPr lang="pt-BR" dirty="0" err="1" smtClean="0"/>
              <a:t>Trentina</a:t>
            </a:r>
            <a:r>
              <a:rPr lang="pt-BR" dirty="0" smtClean="0"/>
              <a:t> para  o Autismo  - Projeto </a:t>
            </a:r>
            <a:r>
              <a:rPr lang="pt-BR" dirty="0" err="1" smtClean="0"/>
              <a:t>Sócio-Assistencial</a:t>
            </a:r>
            <a:r>
              <a:rPr lang="pt-BR" dirty="0" smtClean="0"/>
              <a:t> da Empresa TAMA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rtes\AppData\Local\Microsoft\Windows Live Mail\WLMDSS.tmp\WLMB5EC.tmp\Grendene Ex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2" y="1268760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rtes\AppData\Local\Microsoft\Windows Live Mail\WLMDSS.tmp\WLM3FB5.tmp\Tramontina Exp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61" y="270892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4583" y="5517232"/>
            <a:ext cx="8657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a Expo Milão – Pavilhão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2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mirtes\Documents\Meus documentos\FOTOS\Viagem Itália 2015\Fotos Fabiano\IMG_20150927_092603260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5053"/>
            <a:ext cx="6408712" cy="3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537321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 com o Secretário de Cultura de </a:t>
            </a:r>
            <a:r>
              <a:rPr lang="pt-BR" dirty="0" err="1" smtClean="0"/>
              <a:t>Caravaggio</a:t>
            </a:r>
            <a:r>
              <a:rPr lang="pt-BR" dirty="0" smtClean="0"/>
              <a:t> – Giovanni Testa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7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mirtes\Documents\Meus documentos\FOTOS\Viagem Itália 2015\Fotos Fabiano\IMG_20150928_120535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492213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522920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Reunião-Almoço  e Visita a Empresa </a:t>
            </a:r>
            <a:r>
              <a:rPr lang="pt-BR" dirty="0" err="1" smtClean="0"/>
              <a:t>Gruppo</a:t>
            </a:r>
            <a:r>
              <a:rPr lang="pt-BR" dirty="0" smtClean="0"/>
              <a:t> </a:t>
            </a:r>
            <a:r>
              <a:rPr lang="pt-BR" dirty="0" err="1" smtClean="0"/>
              <a:t>Serenissima</a:t>
            </a:r>
            <a:r>
              <a:rPr lang="pt-BR" dirty="0" smtClean="0"/>
              <a:t> - Vicenza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4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mirtes\Documents\Meus documentos\FOTOS\Viagem Itália 2015\Fotos Fabiano\IMG_20150928_12065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3" y="1268760"/>
            <a:ext cx="74248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562070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a Empresa </a:t>
            </a:r>
            <a:r>
              <a:rPr lang="pt-BR" dirty="0" err="1" smtClean="0"/>
              <a:t>Gruppo</a:t>
            </a:r>
            <a:r>
              <a:rPr lang="pt-BR" dirty="0" smtClean="0"/>
              <a:t> </a:t>
            </a:r>
            <a:r>
              <a:rPr lang="pt-BR" dirty="0" err="1" smtClean="0"/>
              <a:t>Serenissima</a:t>
            </a:r>
            <a:r>
              <a:rPr lang="pt-BR" dirty="0" smtClean="0"/>
              <a:t> - Vicenza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mirtes\Documents\Meus documentos\FOTOS\Viagem Itália 2015\Fotos Fabiano\IMG_20150928_1719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4603"/>
            <a:ext cx="6912769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8" y="544522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 na Prefeitura de Vicenza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1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irtes\Documents\Meus documentos\FOTOS\Viagem Itália 2015\Fotos Claiton\IMG_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96136" cy="38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à Universidade La </a:t>
            </a:r>
            <a:r>
              <a:rPr lang="pt-BR" dirty="0" err="1" smtClean="0"/>
              <a:t>Sapienza</a:t>
            </a:r>
            <a:r>
              <a:rPr lang="pt-BR" dirty="0" smtClean="0"/>
              <a:t> de Roma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74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mirtes\Documents\Meus documentos\FOTOS\Viagem Itália 2015\IMG_20150930_135729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732240" cy="37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45779" y="5301208"/>
            <a:ext cx="8086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ao Parlamento Italiano e encontro com a Deputada desse Parlamento Renata Bueno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6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mirtes\Documents\Meus documentos\FOTOS\Viagem Itália 2015\CQqOx_jWIAA6R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720900" cy="48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1196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Entrega da Medalha Marco Zero da Imigração Italiana no Rio Grande do Sul ao Presidente da Itália Sergio </a:t>
            </a:r>
            <a:r>
              <a:rPr lang="pt-BR" dirty="0" err="1" smtClean="0"/>
              <a:t>Mattarella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9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mirtes\Documents\Meus documentos\FOTOS\Viagem Itália 2015\Fotos Claiton\IMG_1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19" y="1150282"/>
            <a:ext cx="6550425" cy="43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10282" y="5517232"/>
            <a:ext cx="833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 na Câmara de Comércio de Latina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1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584" y="148193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OBJETIVOS:</a:t>
            </a:r>
            <a:endParaRPr lang="pt-BR" dirty="0"/>
          </a:p>
          <a:p>
            <a:r>
              <a:rPr lang="pt-B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ATRAÇÃO DE INVESTIMENTOS PARA O MUNICÍPIO NO SETOR INDUSTRIAL,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AMPLIAÇÃO </a:t>
            </a:r>
            <a:r>
              <a:rPr lang="pt-BR" dirty="0"/>
              <a:t>DE CONVÊNIOS TÉCNICO-CIENTÍFICOS COM UNIVERSIDADES ITALIANAS</a:t>
            </a:r>
            <a:r>
              <a:rPr lang="pt-BR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FORTALECIMENTO DA RELAÇÃO INSTITUCIONAL GEMELLAGGIO COM LATINA E BUSCA DE NOVOS COM CARAVAGGIO E VICENZA</a:t>
            </a:r>
            <a:r>
              <a:rPr lang="pt-B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1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mirtes\Documents\Meus documentos\FOTOS\Viagem Itália 2015\Fotos Fabiano\IMG_20151002_113415809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0" y="1499561"/>
            <a:ext cx="71687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31694" y="5517232"/>
            <a:ext cx="7656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 na </a:t>
            </a:r>
            <a:r>
              <a:rPr lang="pt-BR" dirty="0" err="1" smtClean="0"/>
              <a:t>Federlazio</a:t>
            </a:r>
            <a:r>
              <a:rPr lang="pt-BR" dirty="0" smtClean="0"/>
              <a:t> de Latina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9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rtes\AppData\Local\Microsoft\Windows\Temporary Internet Files\Content.IE5\MX7KFJT3\Stea Prog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9" y="1268760"/>
            <a:ext cx="71687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2591" y="5301208"/>
            <a:ext cx="7558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 na Empresa STEA PROGETTO – especializada em soluções energéticas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rtes\AppData\Local\Microsoft\Windows\Temporary Internet Files\Content.IE5\MX7KFJT3\Bio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14412"/>
            <a:ext cx="6192688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77458" y="54428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USINA DE RECICLAGEM DE RESÍDIOS BIOE – ENERGIA TRENTINA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6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irtes\Documents\Meus documentos\FOTOS\Viagem Itália 2015\Fotos Claiton\IMG_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08204" cy="42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irtes\Documents\Meus documentos\FOTOS\Viagem Itália 2015\Fotos Fabiano\IMG_20150923_162958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3828"/>
            <a:ext cx="7632848" cy="42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0489" y="541386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a reitoria da Universidade do Trento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65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51926" y="5445224"/>
            <a:ext cx="717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Reunião com o Presidente da </a:t>
            </a:r>
            <a:r>
              <a:rPr lang="pt-BR" dirty="0" err="1" smtClean="0"/>
              <a:t>Provincia</a:t>
            </a:r>
            <a:r>
              <a:rPr lang="pt-BR" dirty="0" smtClean="0"/>
              <a:t> </a:t>
            </a:r>
            <a:r>
              <a:rPr lang="pt-BR" dirty="0" err="1" smtClean="0"/>
              <a:t>Autonoma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 Trento – Ugo Rossi</a:t>
            </a:r>
            <a:endParaRPr lang="pt-BR" dirty="0"/>
          </a:p>
        </p:txBody>
      </p:sp>
      <p:pic>
        <p:nvPicPr>
          <p:cNvPr id="8195" name="Picture 3" descr="C:\Users\mirtes\Documents\Meus documentos\FOTOS\Viagem Itália 2015\Fotos Claiton\IMG_0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04656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irtes\Documents\Meus documentos\FOTOS\Viagem Itália 2015\Fotos Claiton\IMG_0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24128" cy="38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19" y="5229200"/>
            <a:ext cx="8670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Reunião com a </a:t>
            </a:r>
            <a:r>
              <a:rPr lang="pt-BR" dirty="0" err="1" smtClean="0"/>
              <a:t>Cofindustria</a:t>
            </a:r>
            <a:r>
              <a:rPr lang="pt-BR" dirty="0" smtClean="0"/>
              <a:t> e Expo </a:t>
            </a:r>
            <a:r>
              <a:rPr lang="pt-BR" dirty="0" err="1" smtClean="0"/>
              <a:t>Trentino</a:t>
            </a:r>
            <a:r>
              <a:rPr lang="pt-BR" dirty="0" smtClean="0"/>
              <a:t> – Trento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7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irtes\Documents\Meus documentos\FOTOS\Viagem Itália 2015\Fotos Claiton\IMG_0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156176" cy="41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2711" y="5557543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Visita a Empresa TAMA – Trento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0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164</Words>
  <Application>Microsoft Office PowerPoint</Application>
  <PresentationFormat>Apresentação na tela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Mirtes Verona</dc:creator>
  <cp:lastModifiedBy>Fabiano Picolli</cp:lastModifiedBy>
  <cp:revision>13</cp:revision>
  <dcterms:created xsi:type="dcterms:W3CDTF">2015-10-13T16:44:54Z</dcterms:created>
  <dcterms:modified xsi:type="dcterms:W3CDTF">2015-10-13T19:52:15Z</dcterms:modified>
</cp:coreProperties>
</file>